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91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1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2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5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8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6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DB86E-3931-4D79-A697-408A7B8B8F7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F9953-1621-478A-92E1-CCA718194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7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30432" y="1140097"/>
            <a:ext cx="1934391" cy="4577806"/>
          </a:xfrm>
          <a:prstGeom prst="roundRect">
            <a:avLst>
              <a:gd name="adj" fmla="val 2814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4251156"/>
            <a:ext cx="1134303" cy="116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2824401"/>
            <a:ext cx="1134303" cy="1165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1397646"/>
            <a:ext cx="1134303" cy="1165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29" y="1980276"/>
            <a:ext cx="3091542" cy="3091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9" y="2633952"/>
            <a:ext cx="1544840" cy="154484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90949" y="2978332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90949" y="3937409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13" y="3188284"/>
            <a:ext cx="507558" cy="50755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690949" y="3429000"/>
            <a:ext cx="1268990" cy="13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3"/>
          </p:cNvCxnSpPr>
          <p:nvPr/>
        </p:nvCxnSpPr>
        <p:spPr>
          <a:xfrm flipV="1">
            <a:off x="4441371" y="3429000"/>
            <a:ext cx="901338" cy="13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40" y="1943764"/>
            <a:ext cx="946193" cy="9461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863686" y="2593619"/>
            <a:ext cx="6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85" y="2685505"/>
            <a:ext cx="1500052" cy="15000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72" y="655635"/>
            <a:ext cx="1115632" cy="11156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8" y="731520"/>
            <a:ext cx="1066112" cy="1066112"/>
          </a:xfrm>
          <a:prstGeom prst="rect">
            <a:avLst/>
          </a:prstGeom>
        </p:spPr>
      </p:pic>
      <p:cxnSp>
        <p:nvCxnSpPr>
          <p:cNvPr id="48" name="Elbow Connector 47"/>
          <p:cNvCxnSpPr>
            <a:stCxn id="44" idx="2"/>
            <a:endCxn id="46" idx="2"/>
          </p:cNvCxnSpPr>
          <p:nvPr/>
        </p:nvCxnSpPr>
        <p:spPr>
          <a:xfrm rot="16200000" flipH="1">
            <a:off x="8521484" y="1100471"/>
            <a:ext cx="26365" cy="1367956"/>
          </a:xfrm>
          <a:prstGeom prst="bentConnector3">
            <a:avLst>
              <a:gd name="adj1" fmla="val 96705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511539" y="2038361"/>
            <a:ext cx="0" cy="653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81800" y="3429000"/>
            <a:ext cx="11658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086127" y="3387524"/>
            <a:ext cx="16204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7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0" dur="1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/>
      <p:bldP spid="4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 MOHAMED FAHAD</dc:creator>
  <cp:lastModifiedBy>SHAIK MOHAMED FAHAD</cp:lastModifiedBy>
  <cp:revision>9</cp:revision>
  <dcterms:created xsi:type="dcterms:W3CDTF">2024-02-20T04:46:04Z</dcterms:created>
  <dcterms:modified xsi:type="dcterms:W3CDTF">2024-02-20T06:17:20Z</dcterms:modified>
</cp:coreProperties>
</file>